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36"/>
    <p:restoredTop sz="94567"/>
  </p:normalViewPr>
  <p:slideViewPr>
    <p:cSldViewPr snapToGrid="0">
      <p:cViewPr varScale="1">
        <p:scale>
          <a:sx n="67" d="100"/>
          <a:sy n="67" d="100"/>
        </p:scale>
        <p:origin x="20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9C409-E400-4CE7-90D9-A22E51CF50C8}" type="doc">
      <dgm:prSet loTypeId="urn:microsoft.com/office/officeart/2018/2/layout/IconLabelList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E55892D-ECB3-4DE2-AD57-2C568B82455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L" sz="1600"/>
            <a:t>Protege al medioambiente</a:t>
          </a:r>
          <a:endParaRPr lang="en-US" sz="1600"/>
        </a:p>
      </dgm:t>
    </dgm:pt>
    <dgm:pt modelId="{482D2E18-16C0-4D67-B030-342C69630818}" type="parTrans" cxnId="{656D3457-64DC-4F9B-A492-8A5DE74D3DF1}">
      <dgm:prSet/>
      <dgm:spPr/>
      <dgm:t>
        <a:bodyPr/>
        <a:lstStyle/>
        <a:p>
          <a:endParaRPr lang="en-US" sz="2800"/>
        </a:p>
      </dgm:t>
    </dgm:pt>
    <dgm:pt modelId="{7FAF6622-4C88-448D-876C-4C7F3AE90DE6}" type="sibTrans" cxnId="{656D3457-64DC-4F9B-A492-8A5DE74D3DF1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A5B9B532-AC96-4437-88C4-2FC8453B21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L" sz="1600" dirty="0"/>
            <a:t>Reduce las emisiones, minimiza el consumo de recursos naturales y disminuye la generación de residuos.</a:t>
          </a:r>
          <a:endParaRPr lang="en-US" sz="1600" dirty="0"/>
        </a:p>
      </dgm:t>
    </dgm:pt>
    <dgm:pt modelId="{8E0553F4-9CA7-46AE-8EB7-8759B9AD5F7B}" type="parTrans" cxnId="{BD5D15EC-19EA-4D6B-8B75-9C6B4E22C974}">
      <dgm:prSet/>
      <dgm:spPr/>
      <dgm:t>
        <a:bodyPr/>
        <a:lstStyle/>
        <a:p>
          <a:endParaRPr lang="en-US" sz="2800"/>
        </a:p>
      </dgm:t>
    </dgm:pt>
    <dgm:pt modelId="{12D14F2F-9BED-49D8-90CD-D18D255C5CA6}" type="sibTrans" cxnId="{BD5D15EC-19EA-4D6B-8B75-9C6B4E22C974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6F6DAC4C-9C6C-4D8F-975A-192240519A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L" sz="1600" dirty="0"/>
            <a:t>Beneficia la economía local</a:t>
          </a:r>
          <a:endParaRPr lang="en-US" sz="1600" dirty="0"/>
        </a:p>
      </dgm:t>
    </dgm:pt>
    <dgm:pt modelId="{658D55A0-52E3-4254-AEBD-BA08C7A0335C}" type="parTrans" cxnId="{6E361449-2084-4F65-B0E9-97285CDFBC55}">
      <dgm:prSet/>
      <dgm:spPr/>
      <dgm:t>
        <a:bodyPr/>
        <a:lstStyle/>
        <a:p>
          <a:endParaRPr lang="en-US" sz="2800"/>
        </a:p>
      </dgm:t>
    </dgm:pt>
    <dgm:pt modelId="{5EB22A63-FCA9-4F8B-B4D3-0983894FC0B1}" type="sibTrans" cxnId="{6E361449-2084-4F65-B0E9-97285CDFBC55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13057A6F-D522-4A20-BEA4-510D57D0824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L" sz="1600"/>
            <a:t>Puede beneficiar la economía local al fomentar modelos de producción basados en la reutilización de residuos cercanos como materia prima.</a:t>
          </a:r>
          <a:endParaRPr lang="en-US" sz="1600"/>
        </a:p>
      </dgm:t>
    </dgm:pt>
    <dgm:pt modelId="{73242AE0-6063-4065-8C93-C63CC4C08F45}" type="parTrans" cxnId="{7568E147-BF68-404A-A501-19D9AE9B4FF2}">
      <dgm:prSet/>
      <dgm:spPr/>
      <dgm:t>
        <a:bodyPr/>
        <a:lstStyle/>
        <a:p>
          <a:endParaRPr lang="en-US" sz="2800"/>
        </a:p>
      </dgm:t>
    </dgm:pt>
    <dgm:pt modelId="{D26A6871-A0C8-4E9E-8043-80C6DB8A69EA}" type="sibTrans" cxnId="{7568E147-BF68-404A-A501-19D9AE9B4FF2}">
      <dgm:prSet/>
      <dgm:spPr/>
      <dgm:t>
        <a:bodyPr/>
        <a:lstStyle/>
        <a:p>
          <a:endParaRPr lang="en-US" sz="2800"/>
        </a:p>
      </dgm:t>
    </dgm:pt>
    <dgm:pt modelId="{EE44BA76-A84F-4123-9E88-127542D9BE8D}" type="pres">
      <dgm:prSet presAssocID="{9E09C409-E400-4CE7-90D9-A22E51CF50C8}" presName="root" presStyleCnt="0">
        <dgm:presLayoutVars>
          <dgm:dir/>
          <dgm:resizeHandles val="exact"/>
        </dgm:presLayoutVars>
      </dgm:prSet>
      <dgm:spPr/>
    </dgm:pt>
    <dgm:pt modelId="{04931736-66FD-4589-83CE-E02676FFA839}" type="pres">
      <dgm:prSet presAssocID="{9E55892D-ECB3-4DE2-AD57-2C568B82455A}" presName="compNode" presStyleCnt="0"/>
      <dgm:spPr/>
    </dgm:pt>
    <dgm:pt modelId="{0CF71D2D-0E3D-48E6-B48A-E0AF432F48D9}" type="pres">
      <dgm:prSet presAssocID="{9E55892D-ECB3-4DE2-AD57-2C568B82455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8D9EBE55-8527-42AC-8368-9C63DA20A873}" type="pres">
      <dgm:prSet presAssocID="{9E55892D-ECB3-4DE2-AD57-2C568B82455A}" presName="spaceRect" presStyleCnt="0"/>
      <dgm:spPr/>
    </dgm:pt>
    <dgm:pt modelId="{6A7A8959-F4AF-43BA-B6FD-6F90FD3562AA}" type="pres">
      <dgm:prSet presAssocID="{9E55892D-ECB3-4DE2-AD57-2C568B82455A}" presName="textRect" presStyleLbl="revTx" presStyleIdx="0" presStyleCnt="4">
        <dgm:presLayoutVars>
          <dgm:chMax val="1"/>
          <dgm:chPref val="1"/>
        </dgm:presLayoutVars>
      </dgm:prSet>
      <dgm:spPr/>
    </dgm:pt>
    <dgm:pt modelId="{B2BF8CC9-F2F0-4C83-A605-720EA25E9C47}" type="pres">
      <dgm:prSet presAssocID="{7FAF6622-4C88-448D-876C-4C7F3AE90DE6}" presName="sibTrans" presStyleCnt="0"/>
      <dgm:spPr/>
    </dgm:pt>
    <dgm:pt modelId="{726ACB2B-FE19-4C3E-950F-6C688F35435D}" type="pres">
      <dgm:prSet presAssocID="{A5B9B532-AC96-4437-88C4-2FC8453B21C8}" presName="compNode" presStyleCnt="0"/>
      <dgm:spPr/>
    </dgm:pt>
    <dgm:pt modelId="{0D759C66-3A7F-4C07-99C9-973B273ED569}" type="pres">
      <dgm:prSet presAssocID="{A5B9B532-AC96-4437-88C4-2FC8453B21C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stentabilidad"/>
        </a:ext>
      </dgm:extLst>
    </dgm:pt>
    <dgm:pt modelId="{F23BCE40-F634-4945-9243-6441BDA05392}" type="pres">
      <dgm:prSet presAssocID="{A5B9B532-AC96-4437-88C4-2FC8453B21C8}" presName="spaceRect" presStyleCnt="0"/>
      <dgm:spPr/>
    </dgm:pt>
    <dgm:pt modelId="{23F88B10-7D3A-4A38-8F30-95F56661334D}" type="pres">
      <dgm:prSet presAssocID="{A5B9B532-AC96-4437-88C4-2FC8453B21C8}" presName="textRect" presStyleLbl="revTx" presStyleIdx="1" presStyleCnt="4">
        <dgm:presLayoutVars>
          <dgm:chMax val="1"/>
          <dgm:chPref val="1"/>
        </dgm:presLayoutVars>
      </dgm:prSet>
      <dgm:spPr/>
    </dgm:pt>
    <dgm:pt modelId="{F782CB34-A59D-4AD5-A0C0-6A589D053B8C}" type="pres">
      <dgm:prSet presAssocID="{12D14F2F-9BED-49D8-90CD-D18D255C5CA6}" presName="sibTrans" presStyleCnt="0"/>
      <dgm:spPr/>
    </dgm:pt>
    <dgm:pt modelId="{36196F82-D393-4CDE-B88B-D38B230D7455}" type="pres">
      <dgm:prSet presAssocID="{6F6DAC4C-9C6C-4D8F-975A-192240519AA2}" presName="compNode" presStyleCnt="0"/>
      <dgm:spPr/>
    </dgm:pt>
    <dgm:pt modelId="{ADE01BFC-5DB9-4755-8843-A7621E3F8024}" type="pres">
      <dgm:prSet presAssocID="{6F6DAC4C-9C6C-4D8F-975A-192240519AA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das"/>
        </a:ext>
      </dgm:extLst>
    </dgm:pt>
    <dgm:pt modelId="{95AF7651-2169-4AD8-BF34-94D25EB3B00A}" type="pres">
      <dgm:prSet presAssocID="{6F6DAC4C-9C6C-4D8F-975A-192240519AA2}" presName="spaceRect" presStyleCnt="0"/>
      <dgm:spPr/>
    </dgm:pt>
    <dgm:pt modelId="{5882C3D1-66E3-4C6D-8A33-22E7677300A0}" type="pres">
      <dgm:prSet presAssocID="{6F6DAC4C-9C6C-4D8F-975A-192240519AA2}" presName="textRect" presStyleLbl="revTx" presStyleIdx="2" presStyleCnt="4">
        <dgm:presLayoutVars>
          <dgm:chMax val="1"/>
          <dgm:chPref val="1"/>
        </dgm:presLayoutVars>
      </dgm:prSet>
      <dgm:spPr/>
    </dgm:pt>
    <dgm:pt modelId="{BB34DA75-829C-4AE9-8C5F-E72C9BCD9BEF}" type="pres">
      <dgm:prSet presAssocID="{5EB22A63-FCA9-4F8B-B4D3-0983894FC0B1}" presName="sibTrans" presStyleCnt="0"/>
      <dgm:spPr/>
    </dgm:pt>
    <dgm:pt modelId="{C05C0433-EDEB-4DA4-87B0-08853BDE96B2}" type="pres">
      <dgm:prSet presAssocID="{13057A6F-D522-4A20-BEA4-510D57D0824A}" presName="compNode" presStyleCnt="0"/>
      <dgm:spPr/>
    </dgm:pt>
    <dgm:pt modelId="{78A360F2-6FE7-40CF-869F-FEB2522736EE}" type="pres">
      <dgm:prSet presAssocID="{13057A6F-D522-4A20-BEA4-510D57D0824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iclaje"/>
        </a:ext>
      </dgm:extLst>
    </dgm:pt>
    <dgm:pt modelId="{207F04FE-930B-4B5F-B465-E2BCE3A7493C}" type="pres">
      <dgm:prSet presAssocID="{13057A6F-D522-4A20-BEA4-510D57D0824A}" presName="spaceRect" presStyleCnt="0"/>
      <dgm:spPr/>
    </dgm:pt>
    <dgm:pt modelId="{689B55BB-6602-4B86-A252-3AA4A3514B60}" type="pres">
      <dgm:prSet presAssocID="{13057A6F-D522-4A20-BEA4-510D57D0824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074A00D-949B-CB40-AC59-9077B0E1E782}" type="presOf" srcId="{13057A6F-D522-4A20-BEA4-510D57D0824A}" destId="{689B55BB-6602-4B86-A252-3AA4A3514B60}" srcOrd="0" destOrd="0" presId="urn:microsoft.com/office/officeart/2018/2/layout/IconLabelList"/>
    <dgm:cxn modelId="{8C62993E-2743-9F44-89D3-903402A1D0BD}" type="presOf" srcId="{9E55892D-ECB3-4DE2-AD57-2C568B82455A}" destId="{6A7A8959-F4AF-43BA-B6FD-6F90FD3562AA}" srcOrd="0" destOrd="0" presId="urn:microsoft.com/office/officeart/2018/2/layout/IconLabelList"/>
    <dgm:cxn modelId="{7568E147-BF68-404A-A501-19D9AE9B4FF2}" srcId="{9E09C409-E400-4CE7-90D9-A22E51CF50C8}" destId="{13057A6F-D522-4A20-BEA4-510D57D0824A}" srcOrd="3" destOrd="0" parTransId="{73242AE0-6063-4065-8C93-C63CC4C08F45}" sibTransId="{D26A6871-A0C8-4E9E-8043-80C6DB8A69EA}"/>
    <dgm:cxn modelId="{6E361449-2084-4F65-B0E9-97285CDFBC55}" srcId="{9E09C409-E400-4CE7-90D9-A22E51CF50C8}" destId="{6F6DAC4C-9C6C-4D8F-975A-192240519AA2}" srcOrd="2" destOrd="0" parTransId="{658D55A0-52E3-4254-AEBD-BA08C7A0335C}" sibTransId="{5EB22A63-FCA9-4F8B-B4D3-0983894FC0B1}"/>
    <dgm:cxn modelId="{656D3457-64DC-4F9B-A492-8A5DE74D3DF1}" srcId="{9E09C409-E400-4CE7-90D9-A22E51CF50C8}" destId="{9E55892D-ECB3-4DE2-AD57-2C568B82455A}" srcOrd="0" destOrd="0" parTransId="{482D2E18-16C0-4D67-B030-342C69630818}" sibTransId="{7FAF6622-4C88-448D-876C-4C7F3AE90DE6}"/>
    <dgm:cxn modelId="{D889FE89-D058-F84E-B0E6-98EF9BB350DF}" type="presOf" srcId="{A5B9B532-AC96-4437-88C4-2FC8453B21C8}" destId="{23F88B10-7D3A-4A38-8F30-95F56661334D}" srcOrd="0" destOrd="0" presId="urn:microsoft.com/office/officeart/2018/2/layout/IconLabelList"/>
    <dgm:cxn modelId="{A50073A6-C0B1-2046-9E01-D426A7715961}" type="presOf" srcId="{6F6DAC4C-9C6C-4D8F-975A-192240519AA2}" destId="{5882C3D1-66E3-4C6D-8A33-22E7677300A0}" srcOrd="0" destOrd="0" presId="urn:microsoft.com/office/officeart/2018/2/layout/IconLabelList"/>
    <dgm:cxn modelId="{A4088FD8-6AE3-F54E-9A2B-E0728A768A38}" type="presOf" srcId="{9E09C409-E400-4CE7-90D9-A22E51CF50C8}" destId="{EE44BA76-A84F-4123-9E88-127542D9BE8D}" srcOrd="0" destOrd="0" presId="urn:microsoft.com/office/officeart/2018/2/layout/IconLabelList"/>
    <dgm:cxn modelId="{BD5D15EC-19EA-4D6B-8B75-9C6B4E22C974}" srcId="{9E09C409-E400-4CE7-90D9-A22E51CF50C8}" destId="{A5B9B532-AC96-4437-88C4-2FC8453B21C8}" srcOrd="1" destOrd="0" parTransId="{8E0553F4-9CA7-46AE-8EB7-8759B9AD5F7B}" sibTransId="{12D14F2F-9BED-49D8-90CD-D18D255C5CA6}"/>
    <dgm:cxn modelId="{9CE60F9E-0150-F141-9BAB-C09F76CF8C66}" type="presParOf" srcId="{EE44BA76-A84F-4123-9E88-127542D9BE8D}" destId="{04931736-66FD-4589-83CE-E02676FFA839}" srcOrd="0" destOrd="0" presId="urn:microsoft.com/office/officeart/2018/2/layout/IconLabelList"/>
    <dgm:cxn modelId="{664C64AB-3819-6544-B83B-17A30B4B68D2}" type="presParOf" srcId="{04931736-66FD-4589-83CE-E02676FFA839}" destId="{0CF71D2D-0E3D-48E6-B48A-E0AF432F48D9}" srcOrd="0" destOrd="0" presId="urn:microsoft.com/office/officeart/2018/2/layout/IconLabelList"/>
    <dgm:cxn modelId="{80EA9F93-1A76-0A4C-A348-51C691424493}" type="presParOf" srcId="{04931736-66FD-4589-83CE-E02676FFA839}" destId="{8D9EBE55-8527-42AC-8368-9C63DA20A873}" srcOrd="1" destOrd="0" presId="urn:microsoft.com/office/officeart/2018/2/layout/IconLabelList"/>
    <dgm:cxn modelId="{20E97A97-307C-9D45-80A2-051EFB4A8C4A}" type="presParOf" srcId="{04931736-66FD-4589-83CE-E02676FFA839}" destId="{6A7A8959-F4AF-43BA-B6FD-6F90FD3562AA}" srcOrd="2" destOrd="0" presId="urn:microsoft.com/office/officeart/2018/2/layout/IconLabelList"/>
    <dgm:cxn modelId="{B4D0FCA8-C54E-3747-A732-6A25D9A15283}" type="presParOf" srcId="{EE44BA76-A84F-4123-9E88-127542D9BE8D}" destId="{B2BF8CC9-F2F0-4C83-A605-720EA25E9C47}" srcOrd="1" destOrd="0" presId="urn:microsoft.com/office/officeart/2018/2/layout/IconLabelList"/>
    <dgm:cxn modelId="{26BE7847-1ED7-5240-A5DC-AB8011B9FA5D}" type="presParOf" srcId="{EE44BA76-A84F-4123-9E88-127542D9BE8D}" destId="{726ACB2B-FE19-4C3E-950F-6C688F35435D}" srcOrd="2" destOrd="0" presId="urn:microsoft.com/office/officeart/2018/2/layout/IconLabelList"/>
    <dgm:cxn modelId="{786F4786-88AD-2F4C-AF3E-77185E57E260}" type="presParOf" srcId="{726ACB2B-FE19-4C3E-950F-6C688F35435D}" destId="{0D759C66-3A7F-4C07-99C9-973B273ED569}" srcOrd="0" destOrd="0" presId="urn:microsoft.com/office/officeart/2018/2/layout/IconLabelList"/>
    <dgm:cxn modelId="{C0A82F0D-11EC-FC4F-AA99-9519D58E0F96}" type="presParOf" srcId="{726ACB2B-FE19-4C3E-950F-6C688F35435D}" destId="{F23BCE40-F634-4945-9243-6441BDA05392}" srcOrd="1" destOrd="0" presId="urn:microsoft.com/office/officeart/2018/2/layout/IconLabelList"/>
    <dgm:cxn modelId="{693CF5C6-D0D4-D047-8635-EC693A35F57B}" type="presParOf" srcId="{726ACB2B-FE19-4C3E-950F-6C688F35435D}" destId="{23F88B10-7D3A-4A38-8F30-95F56661334D}" srcOrd="2" destOrd="0" presId="urn:microsoft.com/office/officeart/2018/2/layout/IconLabelList"/>
    <dgm:cxn modelId="{D4866650-B7AA-C14E-8898-6BEF3E6E272B}" type="presParOf" srcId="{EE44BA76-A84F-4123-9E88-127542D9BE8D}" destId="{F782CB34-A59D-4AD5-A0C0-6A589D053B8C}" srcOrd="3" destOrd="0" presId="urn:microsoft.com/office/officeart/2018/2/layout/IconLabelList"/>
    <dgm:cxn modelId="{7E65D0C0-A305-6E45-AAE8-40B702BC3197}" type="presParOf" srcId="{EE44BA76-A84F-4123-9E88-127542D9BE8D}" destId="{36196F82-D393-4CDE-B88B-D38B230D7455}" srcOrd="4" destOrd="0" presId="urn:microsoft.com/office/officeart/2018/2/layout/IconLabelList"/>
    <dgm:cxn modelId="{0F876ED0-728A-6943-AB81-3440960D3909}" type="presParOf" srcId="{36196F82-D393-4CDE-B88B-D38B230D7455}" destId="{ADE01BFC-5DB9-4755-8843-A7621E3F8024}" srcOrd="0" destOrd="0" presId="urn:microsoft.com/office/officeart/2018/2/layout/IconLabelList"/>
    <dgm:cxn modelId="{E4ACE66D-4E24-F24D-81E1-0699FFEC2E1A}" type="presParOf" srcId="{36196F82-D393-4CDE-B88B-D38B230D7455}" destId="{95AF7651-2169-4AD8-BF34-94D25EB3B00A}" srcOrd="1" destOrd="0" presId="urn:microsoft.com/office/officeart/2018/2/layout/IconLabelList"/>
    <dgm:cxn modelId="{108D05E2-0352-A040-A310-837F54846468}" type="presParOf" srcId="{36196F82-D393-4CDE-B88B-D38B230D7455}" destId="{5882C3D1-66E3-4C6D-8A33-22E7677300A0}" srcOrd="2" destOrd="0" presId="urn:microsoft.com/office/officeart/2018/2/layout/IconLabelList"/>
    <dgm:cxn modelId="{DAA3F573-B511-804D-889E-61403B578736}" type="presParOf" srcId="{EE44BA76-A84F-4123-9E88-127542D9BE8D}" destId="{BB34DA75-829C-4AE9-8C5F-E72C9BCD9BEF}" srcOrd="5" destOrd="0" presId="urn:microsoft.com/office/officeart/2018/2/layout/IconLabelList"/>
    <dgm:cxn modelId="{481F834F-912C-9A4D-9C3E-A4A50C4E6F67}" type="presParOf" srcId="{EE44BA76-A84F-4123-9E88-127542D9BE8D}" destId="{C05C0433-EDEB-4DA4-87B0-08853BDE96B2}" srcOrd="6" destOrd="0" presId="urn:microsoft.com/office/officeart/2018/2/layout/IconLabelList"/>
    <dgm:cxn modelId="{D0F6C382-5494-2742-9734-B87A59052551}" type="presParOf" srcId="{C05C0433-EDEB-4DA4-87B0-08853BDE96B2}" destId="{78A360F2-6FE7-40CF-869F-FEB2522736EE}" srcOrd="0" destOrd="0" presId="urn:microsoft.com/office/officeart/2018/2/layout/IconLabelList"/>
    <dgm:cxn modelId="{747CEF4D-F7ED-044D-9710-597ABB23ED1D}" type="presParOf" srcId="{C05C0433-EDEB-4DA4-87B0-08853BDE96B2}" destId="{207F04FE-930B-4B5F-B465-E2BCE3A7493C}" srcOrd="1" destOrd="0" presId="urn:microsoft.com/office/officeart/2018/2/layout/IconLabelList"/>
    <dgm:cxn modelId="{8309FC46-B192-AD42-B98C-AADE560E23F8}" type="presParOf" srcId="{C05C0433-EDEB-4DA4-87B0-08853BDE96B2}" destId="{689B55BB-6602-4B86-A252-3AA4A3514B6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9C409-E400-4CE7-90D9-A22E51CF50C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25AEC18-7B68-4493-BA9A-AB8C635D983F}">
      <dgm:prSet custT="1"/>
      <dgm:spPr/>
      <dgm:t>
        <a:bodyPr/>
        <a:lstStyle/>
        <a:p>
          <a:r>
            <a:rPr lang="es-CL" sz="1600" dirty="0"/>
            <a:t>Fomenta el empleo</a:t>
          </a:r>
          <a:endParaRPr lang="en-US" sz="1600" dirty="0"/>
        </a:p>
      </dgm:t>
    </dgm:pt>
    <dgm:pt modelId="{F291197F-940F-44E1-AC05-6BD0AABD1742}" type="parTrans" cxnId="{4C3E2CA5-16F4-45BA-9435-3B6C47421656}">
      <dgm:prSet/>
      <dgm:spPr/>
      <dgm:t>
        <a:bodyPr/>
        <a:lstStyle/>
        <a:p>
          <a:endParaRPr lang="en-US" sz="2800"/>
        </a:p>
      </dgm:t>
    </dgm:pt>
    <dgm:pt modelId="{E4A21190-D107-4195-8FDC-EA8077508BC9}" type="sibTrans" cxnId="{4C3E2CA5-16F4-45BA-9435-3B6C47421656}">
      <dgm:prSet/>
      <dgm:spPr/>
      <dgm:t>
        <a:bodyPr/>
        <a:lstStyle/>
        <a:p>
          <a:endParaRPr lang="en-US" sz="2800"/>
        </a:p>
      </dgm:t>
    </dgm:pt>
    <dgm:pt modelId="{F8217574-F3C8-4ACD-8044-8BAF310A032E}">
      <dgm:prSet custT="1"/>
      <dgm:spPr/>
      <dgm:t>
        <a:bodyPr/>
        <a:lstStyle/>
        <a:p>
          <a:r>
            <a:rPr lang="es-CL" sz="1600" dirty="0"/>
            <a:t>Estimula el desarrollo de un nuevo modelo industrial más innovador y competitivo, así como mayor crecimiento económico y más empleo.</a:t>
          </a:r>
          <a:endParaRPr lang="en-US" sz="1600" dirty="0"/>
        </a:p>
      </dgm:t>
    </dgm:pt>
    <dgm:pt modelId="{17B8C690-F6E5-43B3-B0EF-FB3584927B8A}" type="parTrans" cxnId="{C92B42A5-3E89-4AD3-9E20-838834EB957C}">
      <dgm:prSet/>
      <dgm:spPr/>
      <dgm:t>
        <a:bodyPr/>
        <a:lstStyle/>
        <a:p>
          <a:endParaRPr lang="en-US" sz="2800"/>
        </a:p>
      </dgm:t>
    </dgm:pt>
    <dgm:pt modelId="{C23F9D0C-0D67-4007-88DD-98BD9A7EE676}" type="sibTrans" cxnId="{C92B42A5-3E89-4AD3-9E20-838834EB957C}">
      <dgm:prSet/>
      <dgm:spPr/>
      <dgm:t>
        <a:bodyPr/>
        <a:lstStyle/>
        <a:p>
          <a:endParaRPr lang="en-US" sz="2800"/>
        </a:p>
      </dgm:t>
    </dgm:pt>
    <dgm:pt modelId="{B8469D2B-0B6C-4F27-8BF9-5436A86D916C}">
      <dgm:prSet custT="1"/>
      <dgm:spPr/>
      <dgm:t>
        <a:bodyPr/>
        <a:lstStyle/>
        <a:p>
          <a:r>
            <a:rPr lang="es-CL" sz="1600"/>
            <a:t>Favorece la independencia de recursos</a:t>
          </a:r>
          <a:endParaRPr lang="en-US" sz="1600"/>
        </a:p>
      </dgm:t>
    </dgm:pt>
    <dgm:pt modelId="{7390FC19-7C54-4668-AFEE-CE17E19AEB95}" type="parTrans" cxnId="{81916B95-A0B2-43C0-BB20-33DD474AC2F1}">
      <dgm:prSet/>
      <dgm:spPr/>
      <dgm:t>
        <a:bodyPr/>
        <a:lstStyle/>
        <a:p>
          <a:endParaRPr lang="en-US" sz="2800"/>
        </a:p>
      </dgm:t>
    </dgm:pt>
    <dgm:pt modelId="{7C680E62-7863-475C-9BE9-49200A2E4889}" type="sibTrans" cxnId="{81916B95-A0B2-43C0-BB20-33DD474AC2F1}">
      <dgm:prSet/>
      <dgm:spPr/>
      <dgm:t>
        <a:bodyPr/>
        <a:lstStyle/>
        <a:p>
          <a:endParaRPr lang="en-US" sz="2800"/>
        </a:p>
      </dgm:t>
    </dgm:pt>
    <dgm:pt modelId="{A0FD544F-93D6-4BD8-BA51-938DDC123223}">
      <dgm:prSet custT="1"/>
      <dgm:spPr/>
      <dgm:t>
        <a:bodyPr/>
        <a:lstStyle/>
        <a:p>
          <a:r>
            <a:rPr lang="es-CL" sz="1600"/>
            <a:t>La reutilización de los recursos locales puede favorecer una menor dependencia de la importación de materias primas.</a:t>
          </a:r>
          <a:endParaRPr lang="en-US" sz="1600"/>
        </a:p>
      </dgm:t>
    </dgm:pt>
    <dgm:pt modelId="{40F540FE-DA74-42FE-89D8-57D2F1F9AA9D}" type="parTrans" cxnId="{87E3DF10-A6A3-401D-A959-7DDD18FE12FB}">
      <dgm:prSet/>
      <dgm:spPr/>
      <dgm:t>
        <a:bodyPr/>
        <a:lstStyle/>
        <a:p>
          <a:endParaRPr lang="en-US" sz="2800"/>
        </a:p>
      </dgm:t>
    </dgm:pt>
    <dgm:pt modelId="{1E9355B5-5AF8-4234-ABA6-63EAEDA0DACF}" type="sibTrans" cxnId="{87E3DF10-A6A3-401D-A959-7DDD18FE12FB}">
      <dgm:prSet/>
      <dgm:spPr/>
      <dgm:t>
        <a:bodyPr/>
        <a:lstStyle/>
        <a:p>
          <a:endParaRPr lang="en-US" sz="2800"/>
        </a:p>
      </dgm:t>
    </dgm:pt>
    <dgm:pt modelId="{22DF94EF-CC51-429E-8045-4DDCD465EDF4}" type="pres">
      <dgm:prSet presAssocID="{9E09C409-E400-4CE7-90D9-A22E51CF50C8}" presName="root" presStyleCnt="0">
        <dgm:presLayoutVars>
          <dgm:dir/>
          <dgm:resizeHandles val="exact"/>
        </dgm:presLayoutVars>
      </dgm:prSet>
      <dgm:spPr/>
    </dgm:pt>
    <dgm:pt modelId="{18E0A89F-CAD0-42A2-9328-4FDBEC06CA09}" type="pres">
      <dgm:prSet presAssocID="{025AEC18-7B68-4493-BA9A-AB8C635D983F}" presName="compNode" presStyleCnt="0"/>
      <dgm:spPr/>
    </dgm:pt>
    <dgm:pt modelId="{31EF53CC-3D31-4475-975E-51F0E5C356A8}" type="pres">
      <dgm:prSet presAssocID="{025AEC18-7B68-4493-BA9A-AB8C635D983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retón de manos"/>
        </a:ext>
      </dgm:extLst>
    </dgm:pt>
    <dgm:pt modelId="{DE482C3F-C8B3-4F96-ABA3-CEAF88FCEE58}" type="pres">
      <dgm:prSet presAssocID="{025AEC18-7B68-4493-BA9A-AB8C635D983F}" presName="spaceRect" presStyleCnt="0"/>
      <dgm:spPr/>
    </dgm:pt>
    <dgm:pt modelId="{4E577980-A3A5-4BDE-86E9-12D3AA1D2888}" type="pres">
      <dgm:prSet presAssocID="{025AEC18-7B68-4493-BA9A-AB8C635D983F}" presName="textRect" presStyleLbl="revTx" presStyleIdx="0" presStyleCnt="4">
        <dgm:presLayoutVars>
          <dgm:chMax val="1"/>
          <dgm:chPref val="1"/>
        </dgm:presLayoutVars>
      </dgm:prSet>
      <dgm:spPr/>
    </dgm:pt>
    <dgm:pt modelId="{C3D12D51-E9B8-43DD-9817-18A19FCDD9E3}" type="pres">
      <dgm:prSet presAssocID="{E4A21190-D107-4195-8FDC-EA8077508BC9}" presName="sibTrans" presStyleCnt="0"/>
      <dgm:spPr/>
    </dgm:pt>
    <dgm:pt modelId="{5E81805B-7D76-4DA6-8848-C1C099B7CB91}" type="pres">
      <dgm:prSet presAssocID="{F8217574-F3C8-4ACD-8044-8BAF310A032E}" presName="compNode" presStyleCnt="0"/>
      <dgm:spPr/>
    </dgm:pt>
    <dgm:pt modelId="{5717C048-59FA-43A7-99C0-0BC9069D360D}" type="pres">
      <dgm:prSet presAssocID="{F8217574-F3C8-4ACD-8044-8BAF310A032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E8A2FFF7-ED5B-4C89-A580-5F8201FEEB10}" type="pres">
      <dgm:prSet presAssocID="{F8217574-F3C8-4ACD-8044-8BAF310A032E}" presName="spaceRect" presStyleCnt="0"/>
      <dgm:spPr/>
    </dgm:pt>
    <dgm:pt modelId="{8B825EA8-EDE7-4312-BB2A-21659C83FABC}" type="pres">
      <dgm:prSet presAssocID="{F8217574-F3C8-4ACD-8044-8BAF310A032E}" presName="textRect" presStyleLbl="revTx" presStyleIdx="1" presStyleCnt="4">
        <dgm:presLayoutVars>
          <dgm:chMax val="1"/>
          <dgm:chPref val="1"/>
        </dgm:presLayoutVars>
      </dgm:prSet>
      <dgm:spPr/>
    </dgm:pt>
    <dgm:pt modelId="{CB683C28-CD8B-4AE3-920B-5A83044729C1}" type="pres">
      <dgm:prSet presAssocID="{C23F9D0C-0D67-4007-88DD-98BD9A7EE676}" presName="sibTrans" presStyleCnt="0"/>
      <dgm:spPr/>
    </dgm:pt>
    <dgm:pt modelId="{DF55983A-D703-413D-AA8D-85CB9578AA50}" type="pres">
      <dgm:prSet presAssocID="{B8469D2B-0B6C-4F27-8BF9-5436A86D916C}" presName="compNode" presStyleCnt="0"/>
      <dgm:spPr/>
    </dgm:pt>
    <dgm:pt modelId="{1FD5E3C9-A4F2-4C88-9EEE-22E567E3BB2E}" type="pres">
      <dgm:prSet presAssocID="{B8469D2B-0B6C-4F27-8BF9-5436A86D916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2E21C64D-6C71-4D3C-8EFF-9CA26C28CDD3}" type="pres">
      <dgm:prSet presAssocID="{B8469D2B-0B6C-4F27-8BF9-5436A86D916C}" presName="spaceRect" presStyleCnt="0"/>
      <dgm:spPr/>
    </dgm:pt>
    <dgm:pt modelId="{2638C02B-C86B-4532-8C5B-A3A7E4D1A24D}" type="pres">
      <dgm:prSet presAssocID="{B8469D2B-0B6C-4F27-8BF9-5436A86D916C}" presName="textRect" presStyleLbl="revTx" presStyleIdx="2" presStyleCnt="4">
        <dgm:presLayoutVars>
          <dgm:chMax val="1"/>
          <dgm:chPref val="1"/>
        </dgm:presLayoutVars>
      </dgm:prSet>
      <dgm:spPr/>
    </dgm:pt>
    <dgm:pt modelId="{4E15D99E-FFD2-4C58-8E69-EFA0C85D9952}" type="pres">
      <dgm:prSet presAssocID="{7C680E62-7863-475C-9BE9-49200A2E4889}" presName="sibTrans" presStyleCnt="0"/>
      <dgm:spPr/>
    </dgm:pt>
    <dgm:pt modelId="{FD1DEF2B-F365-4E28-9301-7D7D2D097F96}" type="pres">
      <dgm:prSet presAssocID="{A0FD544F-93D6-4BD8-BA51-938DDC123223}" presName="compNode" presStyleCnt="0"/>
      <dgm:spPr/>
    </dgm:pt>
    <dgm:pt modelId="{B8B7C05F-E77E-4BB8-ABAA-06FB7598B3D7}" type="pres">
      <dgm:prSet presAssocID="{A0FD544F-93D6-4BD8-BA51-938DDC12322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9DEA4302-D34B-499B-B567-6336A468F080}" type="pres">
      <dgm:prSet presAssocID="{A0FD544F-93D6-4BD8-BA51-938DDC123223}" presName="spaceRect" presStyleCnt="0"/>
      <dgm:spPr/>
    </dgm:pt>
    <dgm:pt modelId="{694D65B2-2D06-47DF-82CF-BDC5AEFE6CF8}" type="pres">
      <dgm:prSet presAssocID="{A0FD544F-93D6-4BD8-BA51-938DDC12322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7E3DF10-A6A3-401D-A959-7DDD18FE12FB}" srcId="{9E09C409-E400-4CE7-90D9-A22E51CF50C8}" destId="{A0FD544F-93D6-4BD8-BA51-938DDC123223}" srcOrd="3" destOrd="0" parTransId="{40F540FE-DA74-42FE-89D8-57D2F1F9AA9D}" sibTransId="{1E9355B5-5AF8-4234-ABA6-63EAEDA0DACF}"/>
    <dgm:cxn modelId="{5D81BB24-373D-4C1E-B8BE-89D37662D7B9}" type="presOf" srcId="{025AEC18-7B68-4493-BA9A-AB8C635D983F}" destId="{4E577980-A3A5-4BDE-86E9-12D3AA1D2888}" srcOrd="0" destOrd="0" presId="urn:microsoft.com/office/officeart/2018/2/layout/IconLabelList"/>
    <dgm:cxn modelId="{1D8A4525-205A-497E-8204-F206580F63B6}" type="presOf" srcId="{9E09C409-E400-4CE7-90D9-A22E51CF50C8}" destId="{22DF94EF-CC51-429E-8045-4DDCD465EDF4}" srcOrd="0" destOrd="0" presId="urn:microsoft.com/office/officeart/2018/2/layout/IconLabelList"/>
    <dgm:cxn modelId="{7E99553F-6E8D-4F42-85A6-A2FD2FCDC0B6}" type="presOf" srcId="{B8469D2B-0B6C-4F27-8BF9-5436A86D916C}" destId="{2638C02B-C86B-4532-8C5B-A3A7E4D1A24D}" srcOrd="0" destOrd="0" presId="urn:microsoft.com/office/officeart/2018/2/layout/IconLabelList"/>
    <dgm:cxn modelId="{A2E7875F-4C6F-42E2-B721-958C705362BC}" type="presOf" srcId="{A0FD544F-93D6-4BD8-BA51-938DDC123223}" destId="{694D65B2-2D06-47DF-82CF-BDC5AEFE6CF8}" srcOrd="0" destOrd="0" presId="urn:microsoft.com/office/officeart/2018/2/layout/IconLabelList"/>
    <dgm:cxn modelId="{81916B95-A0B2-43C0-BB20-33DD474AC2F1}" srcId="{9E09C409-E400-4CE7-90D9-A22E51CF50C8}" destId="{B8469D2B-0B6C-4F27-8BF9-5436A86D916C}" srcOrd="2" destOrd="0" parTransId="{7390FC19-7C54-4668-AFEE-CE17E19AEB95}" sibTransId="{7C680E62-7863-475C-9BE9-49200A2E4889}"/>
    <dgm:cxn modelId="{4C3E2CA5-16F4-45BA-9435-3B6C47421656}" srcId="{9E09C409-E400-4CE7-90D9-A22E51CF50C8}" destId="{025AEC18-7B68-4493-BA9A-AB8C635D983F}" srcOrd="0" destOrd="0" parTransId="{F291197F-940F-44E1-AC05-6BD0AABD1742}" sibTransId="{E4A21190-D107-4195-8FDC-EA8077508BC9}"/>
    <dgm:cxn modelId="{C92B42A5-3E89-4AD3-9E20-838834EB957C}" srcId="{9E09C409-E400-4CE7-90D9-A22E51CF50C8}" destId="{F8217574-F3C8-4ACD-8044-8BAF310A032E}" srcOrd="1" destOrd="0" parTransId="{17B8C690-F6E5-43B3-B0EF-FB3584927B8A}" sibTransId="{C23F9D0C-0D67-4007-88DD-98BD9A7EE676}"/>
    <dgm:cxn modelId="{A36B9DDD-73B5-4279-9A91-70ED8020A260}" type="presOf" srcId="{F8217574-F3C8-4ACD-8044-8BAF310A032E}" destId="{8B825EA8-EDE7-4312-BB2A-21659C83FABC}" srcOrd="0" destOrd="0" presId="urn:microsoft.com/office/officeart/2018/2/layout/IconLabelList"/>
    <dgm:cxn modelId="{10491FFA-57EE-4C8A-90B4-71BD0E84C56B}" type="presParOf" srcId="{22DF94EF-CC51-429E-8045-4DDCD465EDF4}" destId="{18E0A89F-CAD0-42A2-9328-4FDBEC06CA09}" srcOrd="0" destOrd="0" presId="urn:microsoft.com/office/officeart/2018/2/layout/IconLabelList"/>
    <dgm:cxn modelId="{7A158690-B04E-468E-816C-BD4C20DB8218}" type="presParOf" srcId="{18E0A89F-CAD0-42A2-9328-4FDBEC06CA09}" destId="{31EF53CC-3D31-4475-975E-51F0E5C356A8}" srcOrd="0" destOrd="0" presId="urn:microsoft.com/office/officeart/2018/2/layout/IconLabelList"/>
    <dgm:cxn modelId="{D244DD65-C490-4B59-A030-F81320394CD3}" type="presParOf" srcId="{18E0A89F-CAD0-42A2-9328-4FDBEC06CA09}" destId="{DE482C3F-C8B3-4F96-ABA3-CEAF88FCEE58}" srcOrd="1" destOrd="0" presId="urn:microsoft.com/office/officeart/2018/2/layout/IconLabelList"/>
    <dgm:cxn modelId="{693289BD-76F9-47EE-9773-2C7FCAD01645}" type="presParOf" srcId="{18E0A89F-CAD0-42A2-9328-4FDBEC06CA09}" destId="{4E577980-A3A5-4BDE-86E9-12D3AA1D2888}" srcOrd="2" destOrd="0" presId="urn:microsoft.com/office/officeart/2018/2/layout/IconLabelList"/>
    <dgm:cxn modelId="{7F19BF4E-0CAE-45C6-84CA-C2286DE2542C}" type="presParOf" srcId="{22DF94EF-CC51-429E-8045-4DDCD465EDF4}" destId="{C3D12D51-E9B8-43DD-9817-18A19FCDD9E3}" srcOrd="1" destOrd="0" presId="urn:microsoft.com/office/officeart/2018/2/layout/IconLabelList"/>
    <dgm:cxn modelId="{4DE0BC39-E9A9-47A7-B347-52161A7C3830}" type="presParOf" srcId="{22DF94EF-CC51-429E-8045-4DDCD465EDF4}" destId="{5E81805B-7D76-4DA6-8848-C1C099B7CB91}" srcOrd="2" destOrd="0" presId="urn:microsoft.com/office/officeart/2018/2/layout/IconLabelList"/>
    <dgm:cxn modelId="{DDF07AA8-D04E-43EF-8F0E-F6B9D3009AA5}" type="presParOf" srcId="{5E81805B-7D76-4DA6-8848-C1C099B7CB91}" destId="{5717C048-59FA-43A7-99C0-0BC9069D360D}" srcOrd="0" destOrd="0" presId="urn:microsoft.com/office/officeart/2018/2/layout/IconLabelList"/>
    <dgm:cxn modelId="{39DEB088-3704-4765-8834-626E87087E88}" type="presParOf" srcId="{5E81805B-7D76-4DA6-8848-C1C099B7CB91}" destId="{E8A2FFF7-ED5B-4C89-A580-5F8201FEEB10}" srcOrd="1" destOrd="0" presId="urn:microsoft.com/office/officeart/2018/2/layout/IconLabelList"/>
    <dgm:cxn modelId="{B5A04F3A-E2D1-43CE-9747-B2F0E3BDE878}" type="presParOf" srcId="{5E81805B-7D76-4DA6-8848-C1C099B7CB91}" destId="{8B825EA8-EDE7-4312-BB2A-21659C83FABC}" srcOrd="2" destOrd="0" presId="urn:microsoft.com/office/officeart/2018/2/layout/IconLabelList"/>
    <dgm:cxn modelId="{4EC5233F-1EEC-4860-97EC-01F7466AA7BC}" type="presParOf" srcId="{22DF94EF-CC51-429E-8045-4DDCD465EDF4}" destId="{CB683C28-CD8B-4AE3-920B-5A83044729C1}" srcOrd="3" destOrd="0" presId="urn:microsoft.com/office/officeart/2018/2/layout/IconLabelList"/>
    <dgm:cxn modelId="{2EF55E68-0179-42A1-B07C-E4E68FADBF6B}" type="presParOf" srcId="{22DF94EF-CC51-429E-8045-4DDCD465EDF4}" destId="{DF55983A-D703-413D-AA8D-85CB9578AA50}" srcOrd="4" destOrd="0" presId="urn:microsoft.com/office/officeart/2018/2/layout/IconLabelList"/>
    <dgm:cxn modelId="{2AAC5709-C6C7-48D4-BFD3-46D9428D81F6}" type="presParOf" srcId="{DF55983A-D703-413D-AA8D-85CB9578AA50}" destId="{1FD5E3C9-A4F2-4C88-9EEE-22E567E3BB2E}" srcOrd="0" destOrd="0" presId="urn:microsoft.com/office/officeart/2018/2/layout/IconLabelList"/>
    <dgm:cxn modelId="{51D1DF9A-7FA1-4F3D-BAA0-61A22F0AC023}" type="presParOf" srcId="{DF55983A-D703-413D-AA8D-85CB9578AA50}" destId="{2E21C64D-6C71-4D3C-8EFF-9CA26C28CDD3}" srcOrd="1" destOrd="0" presId="urn:microsoft.com/office/officeart/2018/2/layout/IconLabelList"/>
    <dgm:cxn modelId="{5CE97B55-BD3A-4D9F-B487-AC70EDE22902}" type="presParOf" srcId="{DF55983A-D703-413D-AA8D-85CB9578AA50}" destId="{2638C02B-C86B-4532-8C5B-A3A7E4D1A24D}" srcOrd="2" destOrd="0" presId="urn:microsoft.com/office/officeart/2018/2/layout/IconLabelList"/>
    <dgm:cxn modelId="{94EFA92A-AAB8-4F05-8E84-379F0857D302}" type="presParOf" srcId="{22DF94EF-CC51-429E-8045-4DDCD465EDF4}" destId="{4E15D99E-FFD2-4C58-8E69-EFA0C85D9952}" srcOrd="5" destOrd="0" presId="urn:microsoft.com/office/officeart/2018/2/layout/IconLabelList"/>
    <dgm:cxn modelId="{1F289A4E-66AF-4F35-8CFC-CB7EE9F5FFF4}" type="presParOf" srcId="{22DF94EF-CC51-429E-8045-4DDCD465EDF4}" destId="{FD1DEF2B-F365-4E28-9301-7D7D2D097F96}" srcOrd="6" destOrd="0" presId="urn:microsoft.com/office/officeart/2018/2/layout/IconLabelList"/>
    <dgm:cxn modelId="{29A855B8-7347-4430-B4FE-F9386620B8A5}" type="presParOf" srcId="{FD1DEF2B-F365-4E28-9301-7D7D2D097F96}" destId="{B8B7C05F-E77E-4BB8-ABAA-06FB7598B3D7}" srcOrd="0" destOrd="0" presId="urn:microsoft.com/office/officeart/2018/2/layout/IconLabelList"/>
    <dgm:cxn modelId="{528E33BC-A194-4EDF-9360-F1E51F99A26A}" type="presParOf" srcId="{FD1DEF2B-F365-4E28-9301-7D7D2D097F96}" destId="{9DEA4302-D34B-499B-B567-6336A468F080}" srcOrd="1" destOrd="0" presId="urn:microsoft.com/office/officeart/2018/2/layout/IconLabelList"/>
    <dgm:cxn modelId="{27AD9419-F60C-4D18-8EB9-3525562A23C4}" type="presParOf" srcId="{FD1DEF2B-F365-4E28-9301-7D7D2D097F96}" destId="{694D65B2-2D06-47DF-82CF-BDC5AEFE6CF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71D2D-0E3D-48E6-B48A-E0AF432F48D9}">
      <dsp:nvSpPr>
        <dsp:cNvPr id="0" name=""/>
        <dsp:cNvSpPr/>
      </dsp:nvSpPr>
      <dsp:spPr>
        <a:xfrm>
          <a:off x="1014853" y="597644"/>
          <a:ext cx="928576" cy="9285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A8959-F4AF-43BA-B6FD-6F90FD3562AA}">
      <dsp:nvSpPr>
        <dsp:cNvPr id="0" name=""/>
        <dsp:cNvSpPr/>
      </dsp:nvSpPr>
      <dsp:spPr>
        <a:xfrm>
          <a:off x="447389" y="1997432"/>
          <a:ext cx="2063504" cy="1739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Protege al medioambiente</a:t>
          </a:r>
          <a:endParaRPr lang="en-US" sz="1600" kern="1200"/>
        </a:p>
      </dsp:txBody>
      <dsp:txXfrm>
        <a:off x="447389" y="1997432"/>
        <a:ext cx="2063504" cy="1739179"/>
      </dsp:txXfrm>
    </dsp:sp>
    <dsp:sp modelId="{0D759C66-3A7F-4C07-99C9-973B273ED569}">
      <dsp:nvSpPr>
        <dsp:cNvPr id="0" name=""/>
        <dsp:cNvSpPr/>
      </dsp:nvSpPr>
      <dsp:spPr>
        <a:xfrm>
          <a:off x="3439470" y="597644"/>
          <a:ext cx="928576" cy="9285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88B10-7D3A-4A38-8F30-95F56661334D}">
      <dsp:nvSpPr>
        <dsp:cNvPr id="0" name=""/>
        <dsp:cNvSpPr/>
      </dsp:nvSpPr>
      <dsp:spPr>
        <a:xfrm>
          <a:off x="2872007" y="1997432"/>
          <a:ext cx="2063504" cy="1739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Reduce las emisiones, minimiza el consumo de recursos naturales y disminuye la generación de residuos.</a:t>
          </a:r>
          <a:endParaRPr lang="en-US" sz="1600" kern="1200" dirty="0"/>
        </a:p>
      </dsp:txBody>
      <dsp:txXfrm>
        <a:off x="2872007" y="1997432"/>
        <a:ext cx="2063504" cy="1739179"/>
      </dsp:txXfrm>
    </dsp:sp>
    <dsp:sp modelId="{ADE01BFC-5DB9-4755-8843-A7621E3F8024}">
      <dsp:nvSpPr>
        <dsp:cNvPr id="0" name=""/>
        <dsp:cNvSpPr/>
      </dsp:nvSpPr>
      <dsp:spPr>
        <a:xfrm>
          <a:off x="5864088" y="597644"/>
          <a:ext cx="928576" cy="9285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2C3D1-66E3-4C6D-8A33-22E7677300A0}">
      <dsp:nvSpPr>
        <dsp:cNvPr id="0" name=""/>
        <dsp:cNvSpPr/>
      </dsp:nvSpPr>
      <dsp:spPr>
        <a:xfrm>
          <a:off x="5296624" y="1997432"/>
          <a:ext cx="2063504" cy="1739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Beneficia la economía local</a:t>
          </a:r>
          <a:endParaRPr lang="en-US" sz="1600" kern="1200" dirty="0"/>
        </a:p>
      </dsp:txBody>
      <dsp:txXfrm>
        <a:off x="5296624" y="1997432"/>
        <a:ext cx="2063504" cy="1739179"/>
      </dsp:txXfrm>
    </dsp:sp>
    <dsp:sp modelId="{78A360F2-6FE7-40CF-869F-FEB2522736EE}">
      <dsp:nvSpPr>
        <dsp:cNvPr id="0" name=""/>
        <dsp:cNvSpPr/>
      </dsp:nvSpPr>
      <dsp:spPr>
        <a:xfrm>
          <a:off x="8288705" y="597644"/>
          <a:ext cx="928576" cy="9285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B55BB-6602-4B86-A252-3AA4A3514B60}">
      <dsp:nvSpPr>
        <dsp:cNvPr id="0" name=""/>
        <dsp:cNvSpPr/>
      </dsp:nvSpPr>
      <dsp:spPr>
        <a:xfrm>
          <a:off x="7721242" y="1997432"/>
          <a:ext cx="2063504" cy="1739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Puede beneficiar la economía local al fomentar modelos de producción basados en la reutilización de residuos cercanos como materia prima.</a:t>
          </a:r>
          <a:endParaRPr lang="en-US" sz="1600" kern="1200"/>
        </a:p>
      </dsp:txBody>
      <dsp:txXfrm>
        <a:off x="7721242" y="1997432"/>
        <a:ext cx="2063504" cy="1739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F53CC-3D31-4475-975E-51F0E5C356A8}">
      <dsp:nvSpPr>
        <dsp:cNvPr id="0" name=""/>
        <dsp:cNvSpPr/>
      </dsp:nvSpPr>
      <dsp:spPr>
        <a:xfrm>
          <a:off x="650837" y="974855"/>
          <a:ext cx="1059106" cy="10591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77980-A3A5-4BDE-86E9-12D3AA1D2888}">
      <dsp:nvSpPr>
        <dsp:cNvPr id="0" name=""/>
        <dsp:cNvSpPr/>
      </dsp:nvSpPr>
      <dsp:spPr>
        <a:xfrm>
          <a:off x="3605" y="2459415"/>
          <a:ext cx="2353569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Fomenta el empleo</a:t>
          </a:r>
          <a:endParaRPr lang="en-US" sz="1600" kern="1200" dirty="0"/>
        </a:p>
      </dsp:txBody>
      <dsp:txXfrm>
        <a:off x="3605" y="2459415"/>
        <a:ext cx="2353569" cy="1350000"/>
      </dsp:txXfrm>
    </dsp:sp>
    <dsp:sp modelId="{5717C048-59FA-43A7-99C0-0BC9069D360D}">
      <dsp:nvSpPr>
        <dsp:cNvPr id="0" name=""/>
        <dsp:cNvSpPr/>
      </dsp:nvSpPr>
      <dsp:spPr>
        <a:xfrm>
          <a:off x="3416281" y="974855"/>
          <a:ext cx="1059106" cy="10591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25EA8-EDE7-4312-BB2A-21659C83FABC}">
      <dsp:nvSpPr>
        <dsp:cNvPr id="0" name=""/>
        <dsp:cNvSpPr/>
      </dsp:nvSpPr>
      <dsp:spPr>
        <a:xfrm>
          <a:off x="2769050" y="2459415"/>
          <a:ext cx="2353569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Estimula el desarrollo de un nuevo modelo industrial más innovador y competitivo, así como mayor crecimiento económico y más empleo.</a:t>
          </a:r>
          <a:endParaRPr lang="en-US" sz="1600" kern="1200" dirty="0"/>
        </a:p>
      </dsp:txBody>
      <dsp:txXfrm>
        <a:off x="2769050" y="2459415"/>
        <a:ext cx="2353569" cy="1350000"/>
      </dsp:txXfrm>
    </dsp:sp>
    <dsp:sp modelId="{1FD5E3C9-A4F2-4C88-9EEE-22E567E3BB2E}">
      <dsp:nvSpPr>
        <dsp:cNvPr id="0" name=""/>
        <dsp:cNvSpPr/>
      </dsp:nvSpPr>
      <dsp:spPr>
        <a:xfrm>
          <a:off x="6181725" y="974855"/>
          <a:ext cx="1059106" cy="10591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8C02B-C86B-4532-8C5B-A3A7E4D1A24D}">
      <dsp:nvSpPr>
        <dsp:cNvPr id="0" name=""/>
        <dsp:cNvSpPr/>
      </dsp:nvSpPr>
      <dsp:spPr>
        <a:xfrm>
          <a:off x="5534494" y="2459415"/>
          <a:ext cx="2353569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Favorece la independencia de recursos</a:t>
          </a:r>
          <a:endParaRPr lang="en-US" sz="1600" kern="1200"/>
        </a:p>
      </dsp:txBody>
      <dsp:txXfrm>
        <a:off x="5534494" y="2459415"/>
        <a:ext cx="2353569" cy="1350000"/>
      </dsp:txXfrm>
    </dsp:sp>
    <dsp:sp modelId="{B8B7C05F-E77E-4BB8-ABAA-06FB7598B3D7}">
      <dsp:nvSpPr>
        <dsp:cNvPr id="0" name=""/>
        <dsp:cNvSpPr/>
      </dsp:nvSpPr>
      <dsp:spPr>
        <a:xfrm>
          <a:off x="8947170" y="974855"/>
          <a:ext cx="1059106" cy="10591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D65B2-2D06-47DF-82CF-BDC5AEFE6CF8}">
      <dsp:nvSpPr>
        <dsp:cNvPr id="0" name=""/>
        <dsp:cNvSpPr/>
      </dsp:nvSpPr>
      <dsp:spPr>
        <a:xfrm>
          <a:off x="8299938" y="2459415"/>
          <a:ext cx="2353569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La reutilización de los recursos locales puede favorecer una menor dependencia de la importación de materias primas.</a:t>
          </a:r>
          <a:endParaRPr lang="en-US" sz="1600" kern="1200"/>
        </a:p>
      </dsp:txBody>
      <dsp:txXfrm>
        <a:off x="8299938" y="2459415"/>
        <a:ext cx="2353569" cy="135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AAAAF-6D44-36BB-2AE2-B96F3C507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958064-1D48-FFBD-A767-7AC84934B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49D0C1-935F-71A5-79D4-247EB7A26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60C5A-7942-73CF-AC01-009D0548C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4509A6-6E38-A879-767C-18F6C73BA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739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E6B5C-4DC3-010A-6FB7-E671E48D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903C83-B718-B725-F111-456B58C70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D46E44-8662-3743-2072-78D63A32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D72A8D-283E-FC38-6B3F-CC215AC7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C51213-09D7-6D70-1304-B66317B5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772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89BF77-00A6-B93D-ABC2-A16D90C74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801062-1D8F-6945-4D8B-B434C14C0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A86078-56CC-FD83-08D6-AF798EC2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1B75E7-359C-6EF9-1615-989D68CB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6E2E0B-A970-5746-6F4D-A42EB021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525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E53FA-7097-E48A-E7E2-17D67BE9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E04BDC-6371-AD88-40A3-9A312616A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5F862C-F03B-1827-259F-739096B5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03DB52-1C23-84EB-3796-CE0BC6869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40BCAB-EAA4-0D75-C1D4-760387C7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094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B1C444-A462-B126-1AFE-6EC35F75F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A04C20-21AE-A101-812F-2E2D6CF4C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4AE950-2B50-970B-917C-A0789E7EA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0F08A7-26E6-7BDC-901C-803DB963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E4546-795C-EB6D-6756-57AC3BFC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392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CEFDD-6DB8-4AC3-CE1F-1E7816C7B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A4891A-B110-597A-D082-3C4DAB042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6C32A9-A035-A90D-98F3-32A0BDAC3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75FDD2-A3D1-A63C-64B8-BB90A3BB8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5B8326-8664-477C-2A7F-E867B216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4E8847-FA42-AAF2-8952-0AA9F582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3574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BB605-D317-4006-9527-FBDE9F572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15110F-D8B9-5E08-5A5C-51E8DE232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460EC2-7FFF-47BD-F658-2A4DF93F6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1C3D58-924A-E633-1044-653431285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8DA74D-9188-7C00-C864-6B9C668D2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78DBDA4-92D0-B2E9-8D33-0DFC881B2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03F6C6-0D7B-3C84-7243-BB7A7B4C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4626B9-2526-1B39-86CC-68528881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954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CACFF-C944-3B8A-23F1-591C57C3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BF8226-1872-18E3-9D4B-B26492E1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55BCC2-61B7-4437-0756-04C28DDEB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520AA6-07EB-18B9-9CFF-333E45519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138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D3FF61-8ADF-9AF8-A0F0-BEF8ADF1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523996-C579-7A8B-FDBB-96B4C0189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5A9026-F07B-C5B4-3CB5-59FEED6F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555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F7EF4-C0B9-5F31-1BF4-53114B80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9E30AF-781A-9E17-ADBB-1E5D75214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1EF769-12F3-4A65-4BD0-DB75E1B38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F81CA5-4E19-2019-C139-0FED5CEED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B27F2D-87EF-406C-28E1-D19BDB16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91DD7D-17B7-D36B-E9E7-138CCD5B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233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99758-B3B6-C878-7FD8-E4964C77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41077A5-D689-59CD-0AEF-EF8D991EB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D3C6EF-F85D-CE93-1224-AA17F414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6AEFCC-8641-77FE-407B-244B13B94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AFABD2-E3B6-4DBF-5424-C1E02B21B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BC98D7-E47F-3F86-E9CE-140D677CB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059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B17CCF-4C66-7F8F-70BE-26743087B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D76D89-D481-BBE6-BB6D-E13E96085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A0267-A56F-D595-0FBB-66E3A2670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E07CFA-78F0-F74D-AB4A-51D519E2DE92}" type="datetimeFigureOut">
              <a:rPr lang="es-ES_tradnl" smtClean="0"/>
              <a:t>25/4/24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4334C5-0DEE-E6C8-A580-9BCD612059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3BD1B8-E9BF-99AC-E38E-71978B5FDF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27EA02-6073-6D42-A7E1-58B54334EE1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602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inteligencia.com/2020/03/agenda-2030-economia-circular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5EBA8E-DA08-81B2-3B38-AD0AFCD9D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>
              <a:spcBef>
                <a:spcPts val="1800"/>
              </a:spcBef>
              <a:spcAft>
                <a:spcPts val="400"/>
              </a:spcAft>
            </a:pPr>
            <a:r>
              <a:rPr lang="es-CL" sz="5400"/>
              <a:t>ECONOMÍA CIRCULAR</a:t>
            </a:r>
            <a:br>
              <a:rPr lang="es-CL" sz="5400"/>
            </a:br>
            <a:endParaRPr lang="es-ES_tradnl" sz="54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512947-CFDD-424F-0D4E-8233BFF3D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s-CL"/>
              <a:t>CLAVE PARA UN FUTURO SOSTENIBLE </a:t>
            </a:r>
            <a:endParaRPr lang="es-ES_tradnl"/>
          </a:p>
        </p:txBody>
      </p:sp>
      <p:sp>
        <p:nvSpPr>
          <p:cNvPr id="3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F70144A-D75C-C1AC-A56E-5E8F651F78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3462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58A8C5-B6A3-F61B-11CD-620F9005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s-CL" sz="5400" b="1" kern="10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la economía circular?</a:t>
            </a:r>
            <a:endParaRPr lang="es-ES_tradnl" sz="5400"/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A27681-4103-8587-7AEA-D95C2F735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390878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</a:t>
            </a:r>
            <a:r>
              <a:rPr lang="es-CL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economía circular </a:t>
            </a: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 un concepto que busca cambiar el enfoque tradicional de producción y consumo lineal (extraer, fabricar, usar y desechar) hacia un sistema más sostenible y regenerativo.</a:t>
            </a:r>
          </a:p>
          <a:p>
            <a:pPr marL="0" indent="0" algn="just">
              <a:buNone/>
            </a:pP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economía circular es un </a:t>
            </a:r>
            <a:r>
              <a:rPr lang="es-CL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modelo de producción y consumo </a:t>
            </a: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 permite garantizar un crecimiento sostenible en el tiempo. </a:t>
            </a:r>
          </a:p>
          <a:p>
            <a:pPr marL="0" indent="0" algn="just">
              <a:buNone/>
            </a:pP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economía circular promueve la optimización de recursos, la reducción de consumo de materias primas y el aprovechamiento de los residuos, todo esto enfocando los esfuerzos en el reciclaje o en la generación de una nueva vida para transformarlos en nuevos productos. En lugar de generar residuos y agotar los recursos, la economía circular se basa en la idea de mantener los productos, materiales y recursos en uso durante el mayor tiempo posible.</a:t>
            </a:r>
          </a:p>
          <a:p>
            <a:endParaRPr lang="es-ES_tradnl" sz="19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3A9D74-AB26-E93B-9B53-C28D430D6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7" r="16627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5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BF2D462-5292-3B86-0EBF-49EFFF178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s-CL" sz="5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objetivo de la economía circular</a:t>
            </a:r>
            <a:r>
              <a:rPr lang="es-CL" sz="5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s-ES_tradnl" sz="5400" dirty="0"/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60000D-86C3-511B-087A-EA13B58B77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0495" r="20592" b="-1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3954E1-0586-FA44-779E-4771F945B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CL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ograr un sistema económico más eficiente y sostenible, donde se maximice el valor de los productos y materiales, se reduzcan los impactos ambientales y se promueva la resiliencia económica. Al adoptar este enfoque, se busca crear un ciclo virtuoso en el que los recursos se mantengan en uso y se genere un impacto positivo tanto para la economía como para el medio ambiente.</a:t>
            </a:r>
          </a:p>
          <a:p>
            <a:pPr marL="0" indent="0">
              <a:buNone/>
            </a:pP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concepto de la economía circular surge desde la imitación de la naturaleza, espacio en donde todo tiene valor y todo se aprovecha, donde los residuos se transforman dando paso a nuevos recursos.</a:t>
            </a:r>
          </a:p>
          <a:p>
            <a:pPr marL="0" indent="0">
              <a:buNone/>
            </a:pPr>
            <a:r>
              <a:rPr lang="es-C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enfoque de la economía circular es logra aportar a nuestro entorno, pudiendo contribuir a mantener un equilibrio entre el progreso y la sostenibilidad.</a:t>
            </a:r>
          </a:p>
        </p:txBody>
      </p:sp>
    </p:spTree>
    <p:extLst>
      <p:ext uri="{BB962C8B-B14F-4D97-AF65-F5344CB8AC3E}">
        <p14:creationId xmlns:p14="http://schemas.microsoft.com/office/powerpoint/2010/main" val="57035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8A0DDE-BB29-6484-9EFB-0560F535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>
            <a:normAutofit/>
          </a:bodyPr>
          <a:lstStyle/>
          <a:p>
            <a:r>
              <a:rPr lang="es-CL" sz="4000" kern="100" dirty="0">
                <a:effectLst/>
                <a:highlight>
                  <a:srgbClr val="FFFFFF"/>
                </a:highlight>
                <a:latin typeface="Repsol-Regular"/>
                <a:ea typeface="Aptos" panose="020B0004020202020204" pitchFamily="34" charset="0"/>
                <a:cs typeface="Times New Roman" panose="02020603050405020304" pitchFamily="18" charset="0"/>
              </a:rPr>
              <a:t>¿Qué beneficios tiene la economía circular?</a:t>
            </a:r>
            <a:endParaRPr lang="es-ES_tradnl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EC8B397-9CE6-83DA-59F0-DAF6B8CCF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147275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938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8A0DDE-BB29-6484-9EFB-0560F535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s-CL" sz="4000" kern="100" dirty="0">
                <a:highlight>
                  <a:srgbClr val="FFFFFF"/>
                </a:highlight>
                <a:latin typeface="Repsol-Regular"/>
                <a:cs typeface="Times New Roman" panose="02020603050405020304" pitchFamily="18" charset="0"/>
              </a:rPr>
              <a:t>¿Qué beneficios tiene la economía circular?</a:t>
            </a:r>
            <a:endParaRPr lang="es-ES_tradnl" sz="4000" kern="100" dirty="0">
              <a:highlight>
                <a:srgbClr val="FFFFFF"/>
              </a:highlight>
              <a:latin typeface="Repsol-Regular"/>
              <a:cs typeface="Times New Roman" panose="02020603050405020304" pitchFamily="18" charset="0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EC8B397-9CE6-83DA-59F0-DAF6B8CCF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768180"/>
              </p:ext>
            </p:extLst>
          </p:nvPr>
        </p:nvGraphicFramePr>
        <p:xfrm>
          <a:off x="838200" y="1828799"/>
          <a:ext cx="10657114" cy="4784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0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393</Words>
  <Application>Microsoft Macintosh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Repsol-Regular</vt:lpstr>
      <vt:lpstr>Tema de Office</vt:lpstr>
      <vt:lpstr>ECONOMÍA CIRCULAR </vt:lpstr>
      <vt:lpstr>¿Qué es la economía circular?</vt:lpstr>
      <vt:lpstr>El objetivo de la economía circular </vt:lpstr>
      <vt:lpstr>¿Qué beneficios tiene la economía circular?</vt:lpstr>
      <vt:lpstr>¿Qué beneficios tiene la economía circular?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CIRCULAR </dc:title>
  <dc:creator>Ximena Oliva</dc:creator>
  <cp:lastModifiedBy>Ximena Oliva</cp:lastModifiedBy>
  <cp:revision>2</cp:revision>
  <dcterms:created xsi:type="dcterms:W3CDTF">2024-04-25T15:12:06Z</dcterms:created>
  <dcterms:modified xsi:type="dcterms:W3CDTF">2024-04-25T16:22:12Z</dcterms:modified>
</cp:coreProperties>
</file>