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57" r:id="rId5"/>
    <p:sldId id="261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9"/>
    <p:restoredTop sz="94640"/>
  </p:normalViewPr>
  <p:slideViewPr>
    <p:cSldViewPr snapToGrid="0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6F1E6-3553-EA4A-8264-B5E48AC76EE9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8E571-9627-1A46-9768-C9C079F914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882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8E571-9627-1A46-9768-C9C079F914A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06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8E571-9627-1A46-9768-C9C079F914A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12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8E571-9627-1A46-9768-C9C079F914AB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02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AAAF-6D44-36BB-2AE2-B96F3C507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958064-1D48-FFBD-A767-7AC84934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49D0C1-935F-71A5-79D4-247EB7A2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60C5A-7942-73CF-AC01-009D0548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509A6-6E38-A879-767C-18F6C73B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739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E6B5C-4DC3-010A-6FB7-E671E48D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903C83-B718-B725-F111-456B58C70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46E44-8662-3743-2072-78D63A32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72A8D-283E-FC38-6B3F-CC215AC7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51213-09D7-6D70-1304-B66317B5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77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89BF77-00A6-B93D-ABC2-A16D90C74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801062-1D8F-6945-4D8B-B434C14C0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86078-56CC-FD83-08D6-AF798EC2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1B75E7-359C-6EF9-1615-989D68CB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E2E0B-A970-5746-6F4D-A42EB021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525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53FA-7097-E48A-E7E2-17D67BE9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04BDC-6371-AD88-40A3-9A312616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F862C-F03B-1827-259F-739096B5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3DB52-1C23-84EB-3796-CE0BC686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0BCAB-EAA4-0D75-C1D4-760387C7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94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1C444-A462-B126-1AFE-6EC35F75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04C20-21AE-A101-812F-2E2D6CF4C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AE950-2B50-970B-917C-A0789E7E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F08A7-26E6-7BDC-901C-803DB963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E4546-795C-EB6D-6756-57AC3BFC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392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CEFDD-6DB8-4AC3-CE1F-1E7816C7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4891A-B110-597A-D082-3C4DAB042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6C32A9-A035-A90D-98F3-32A0BDAC3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5FDD2-A3D1-A63C-64B8-BB90A3BB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B8326-8664-477C-2A7F-E867B216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4E8847-FA42-AAF2-8952-0AA9F582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57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BB605-D317-4006-9527-FBDE9F57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15110F-D8B9-5E08-5A5C-51E8DE232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460EC2-7FFF-47BD-F658-2A4DF93F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1C3D58-924A-E633-1044-653431285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8DA74D-9188-7C00-C864-6B9C668D2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8DBDA4-92D0-B2E9-8D33-0DFC881B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03F6C6-0D7B-3C84-7243-BB7A7B4C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4626B9-2526-1B39-86CC-68528881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5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CACFF-C944-3B8A-23F1-591C57C3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BF8226-1872-18E3-9D4B-B26492E1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55BCC2-61B7-4437-0756-04C28DDE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520AA6-07EB-18B9-9CFF-333E4551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138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D3FF61-8ADF-9AF8-A0F0-BEF8ADF1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523996-C579-7A8B-FDBB-96B4C018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5A9026-F07B-C5B4-3CB5-59FEED6F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555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F7EF4-C0B9-5F31-1BF4-53114B80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E30AF-781A-9E17-ADBB-1E5D7521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1EF769-12F3-4A65-4BD0-DB75E1B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F81CA5-4E19-2019-C139-0FED5CEE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B27F2D-87EF-406C-28E1-D19BDB16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91DD7D-17B7-D36B-E9E7-138CCD5B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3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99758-B3B6-C878-7FD8-E4964C77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1077A5-D689-59CD-0AEF-EF8D991EB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D3C6EF-F85D-CE93-1224-AA17F414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6AEFCC-8641-77FE-407B-244B13B9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AFABD2-E3B6-4DBF-5424-C1E02B21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BC98D7-E47F-3F86-E9CE-140D677C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059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B17CCF-4C66-7F8F-70BE-26743087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D76D89-D481-BBE6-BB6D-E13E96085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6A0267-A56F-D595-0FBB-66E3A2670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07CFA-78F0-F74D-AB4A-51D519E2DE92}" type="datetimeFigureOut">
              <a:rPr lang="es-ES_tradnl" smtClean="0"/>
              <a:t>02/05/2024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334C5-0DEE-E6C8-A580-9BCD61205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BD1B8-E9BF-99AC-E38E-71978B5FD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7EA02-6073-6D42-A7E1-58B54334EE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60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beetrack.com/es/blog/economia-sustentab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5EBA8E-DA08-81B2-3B38-AD0AFCD9D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>
              <a:spcBef>
                <a:spcPts val="1800"/>
              </a:spcBef>
              <a:spcAft>
                <a:spcPts val="400"/>
              </a:spcAft>
            </a:pPr>
            <a:r>
              <a:rPr lang="es-CL" sz="5400"/>
              <a:t>ECONOMÍA CIRCULAR</a:t>
            </a:r>
            <a:br>
              <a:rPr lang="es-CL" sz="5400"/>
            </a:br>
            <a:endParaRPr lang="es-ES_tradnl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512947-CFDD-424F-0D4E-8233BFF3D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CLAVE PARA UN FUTURO SOSTENIBLE </a:t>
            </a:r>
            <a:endParaRPr lang="es-ES_tradnl" dirty="0"/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70144A-D75C-C1AC-A56E-5E8F651F7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462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8A8C5-B6A3-F61B-11CD-620F9005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L" sz="5400" b="1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Ejemplos de economía circular</a:t>
            </a:r>
            <a:endParaRPr lang="es-ES_tradnl" sz="5400" b="1" kern="100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27681-4103-8587-7AEA-D95C2F735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390878"/>
          </a:xfrm>
        </p:spPr>
        <p:txBody>
          <a:bodyPr anchor="t">
            <a:normAutofit/>
          </a:bodyPr>
          <a:lstStyle/>
          <a:p>
            <a:pPr algn="just"/>
            <a:r>
              <a:rPr lang="es-CL" sz="1800" b="0" i="0" spc="4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El reciclaje de materiales para obtener otros productos es el ejemplo de</a:t>
            </a:r>
            <a:r>
              <a:rPr lang="es-CL" sz="1800" b="1" i="0" spc="4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 economía circular</a:t>
            </a:r>
            <a:r>
              <a:rPr lang="es-CL" sz="1800" b="0" i="0" spc="4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 más generalizado. Entre los materiales que se reciclan más frecuentemente pueden citarse: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800" b="0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Productos alimenticios, madera, vidrio, plástico, prendas de vestir, papel, residuos agrícolas, reciclaje de neumáticos, reciclaje de aparatos eléctricos y electrónicos, que son fuente de desarrollo propios de los modelos de </a:t>
            </a:r>
            <a:r>
              <a:rPr lang="es-CL" sz="1800" b="0" i="0" u="sng" spc="40" dirty="0">
                <a:solidFill>
                  <a:srgbClr val="0052CC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  <a:hlinkClick r:id="rId2"/>
              </a:rPr>
              <a:t>economía sustentable</a:t>
            </a:r>
            <a:r>
              <a:rPr lang="es-CL" sz="1800" b="0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800" b="0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La actualización de software es también un ejemplo de </a:t>
            </a:r>
            <a:r>
              <a:rPr lang="es-CL" sz="1800" b="1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economía circular,</a:t>
            </a:r>
            <a:r>
              <a:rPr lang="es-CL" sz="1800" b="0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 ya que evita la costosa adquisición de nuevos programas.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800" b="0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Venta de artículos de segunda mano: el comercio de artículos de segunda mano se cuenta entre los más representativos ejemplos de</a:t>
            </a:r>
            <a:r>
              <a:rPr lang="es-CL" sz="1800" b="1" i="0" dirty="0">
                <a:solidFill>
                  <a:srgbClr val="132045"/>
                </a:solidFill>
                <a:effectLst/>
                <a:highlight>
                  <a:srgbClr val="F5F6FA"/>
                </a:highlight>
                <a:latin typeface="Open sans" panose="020B0606030504020204" pitchFamily="34" charset="0"/>
              </a:rPr>
              <a:t> economía circular.</a:t>
            </a:r>
            <a:endParaRPr lang="es-CL" sz="1800" b="0" i="0" dirty="0">
              <a:solidFill>
                <a:srgbClr val="132045"/>
              </a:solidFill>
              <a:effectLst/>
              <a:highlight>
                <a:srgbClr val="F5F6FA"/>
              </a:highlight>
              <a:latin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3A9D74-AB26-E93B-9B53-C28D430D6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7" r="1662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F2D462-5292-3B86-0EBF-49EFFF17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CL" sz="3100" b="1" kern="100">
                <a:latin typeface="Aptos Display" panose="020B0004020202020204" pitchFamily="34" charset="0"/>
                <a:cs typeface="Times New Roman" panose="02020603050405020304" pitchFamily="18" charset="0"/>
              </a:rPr>
              <a:t>IMEKO</a:t>
            </a:r>
            <a:br>
              <a:rPr lang="es-CL" sz="3100" b="1" kern="100">
                <a:latin typeface="Aptos Display" panose="020B0004020202020204" pitchFamily="34" charset="0"/>
                <a:cs typeface="Times New Roman" panose="02020603050405020304" pitchFamily="18" charset="0"/>
              </a:rPr>
            </a:br>
            <a:r>
              <a:rPr lang="es-CL" sz="3100" b="1" kern="100">
                <a:latin typeface="Aptos Display" panose="020B0004020202020204" pitchFamily="34" charset="0"/>
                <a:cs typeface="Times New Roman" panose="02020603050405020304" pitchFamily="18" charset="0"/>
              </a:rPr>
              <a:t>Empresa que recicla el plástico de las colillas de cigarro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954E1-0586-FA44-779E-4771F945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7294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Valery Rodríguez y Germán Brito descubrieron que el filtro del cigarro era de acetato de celulosa, un plástico no biodegradable qu</a:t>
            </a:r>
            <a:r>
              <a:rPr lang="es-CL" sz="1800" dirty="0">
                <a:solidFill>
                  <a:srgbClr val="1A1A1A"/>
                </a:solidFill>
                <a:highlight>
                  <a:srgbClr val="FFFFFF"/>
                </a:highlight>
                <a:latin typeface="nyt-imperial"/>
              </a:rPr>
              <a:t>e </a:t>
            </a:r>
            <a:r>
              <a:rPr lang="es-CL" sz="18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pensaban por entonces era susceptible de ser reciclado. A ellos se unió Jennifer Araya, ingeniera comercial, y el trío comenzó a trabajar con determinación para escudriñar en la ciencia y hallar una solución para esta tragedia que significan las colillas en el suelo: </a:t>
            </a:r>
            <a:r>
              <a:rPr lang="es-CL" sz="18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se calcula que 5,6 trillones de colillas son arrojadas anualmente al medioambiente</a:t>
            </a:r>
            <a:r>
              <a:rPr lang="es-CL" sz="18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, y que un 36% de la población chilena fuma un promedio de siete cigarros diarios.</a:t>
            </a:r>
            <a:endParaRPr lang="es-C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3AB13A-6991-62A1-09AD-446271E08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14" r="2147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035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8A0DDE-BB29-6484-9EFB-0560F535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13"/>
            <a:ext cx="10232136" cy="1014984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1A1A1A"/>
                </a:solidFill>
                <a:highlight>
                  <a:srgbClr val="FFFFFF"/>
                </a:highlight>
                <a:latin typeface="nyt-imperial"/>
              </a:rPr>
              <a:t>En que consiste el proceso</a:t>
            </a:r>
            <a:endParaRPr lang="es-ES_tradnl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DE45EF-91B5-3E76-5D17-D58B60F0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45" y="1502713"/>
            <a:ext cx="10621710" cy="2708657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Trata de recolectar las colillas desde diferentes fuentes, con contenedores poseen , quitarles el papel y el tabaco, para luego sacarles los compuestos tóxicos con la colaboración de una empresa socia. Esa fibra limpia resultante pasa por un proceso mecánico-químico que se transforma en un pellet llamado </a:t>
            </a:r>
            <a:r>
              <a:rPr lang="es-CL" b="0" i="0" dirty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Celion</a:t>
            </a:r>
            <a:r>
              <a:rPr lang="es-CL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. “Es el primer pellet del mundo hecho a base de colillas de cigarrillos”, agrega la gerenta comercial de </a:t>
            </a:r>
            <a:r>
              <a:rPr lang="es-CL" b="0" i="0" dirty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Imeko</a:t>
            </a:r>
            <a:r>
              <a:rPr lang="es-CL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.</a:t>
            </a:r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53A799-25D3-54F2-80B2-C21E31AC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54" b="22100"/>
          <a:stretch/>
        </p:blipFill>
        <p:spPr>
          <a:xfrm>
            <a:off x="1830541" y="4273238"/>
            <a:ext cx="7772400" cy="20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44A74-5C68-0C6A-C7DA-C75FB782F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IMEKO es la única empresa en el mundo que recicla el plástico de los filtros de cigarrillos, dice, entrega el pellet a otras empresas manufactureras que fabrican posavasos de plástico. En fase de pilotaje se encuentra un proyecto que permite hacer marcos de lentes a partir de este pellet </a:t>
            </a:r>
            <a:r>
              <a:rPr lang="es-CL" b="0" i="0" dirty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Celion</a:t>
            </a:r>
            <a:r>
              <a:rPr lang="es-CL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 producido por </a:t>
            </a:r>
            <a:r>
              <a:rPr lang="es-CL" b="1" i="0" dirty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Imeko</a:t>
            </a:r>
            <a:r>
              <a:rPr lang="es-CL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yt-imperial"/>
              </a:rPr>
              <a:t>. 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963D6C-4C6C-5C6A-ECD3-5A4829F8B208}"/>
              </a:ext>
            </a:extLst>
          </p:cNvPr>
          <p:cNvSpPr txBox="1"/>
          <p:nvPr/>
        </p:nvSpPr>
        <p:spPr>
          <a:xfrm>
            <a:off x="4161381" y="4832109"/>
            <a:ext cx="2393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/>
              <a:t>https://</a:t>
            </a:r>
            <a:r>
              <a:rPr lang="es-ES_tradnl" sz="2400" dirty="0" err="1"/>
              <a:t>imeko.cl</a:t>
            </a:r>
            <a:r>
              <a:rPr lang="es-ES_tradnl" sz="2400" dirty="0"/>
              <a:t>/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E52506-51E9-ABCF-446C-18C5201A4366}"/>
              </a:ext>
            </a:extLst>
          </p:cNvPr>
          <p:cNvSpPr txBox="1"/>
          <p:nvPr/>
        </p:nvSpPr>
        <p:spPr>
          <a:xfrm>
            <a:off x="4082143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https://</a:t>
            </a:r>
            <a:r>
              <a:rPr lang="es-ES_tradnl" dirty="0" err="1"/>
              <a:t>youtu.be</a:t>
            </a:r>
            <a:r>
              <a:rPr lang="es-ES_tradnl" dirty="0"/>
              <a:t>/YWtQ9SgrRrQ</a:t>
            </a:r>
          </a:p>
        </p:txBody>
      </p:sp>
    </p:spTree>
    <p:extLst>
      <p:ext uri="{BB962C8B-B14F-4D97-AF65-F5344CB8AC3E}">
        <p14:creationId xmlns:p14="http://schemas.microsoft.com/office/powerpoint/2010/main" val="250159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496E9-3E3D-0911-A5F6-03E1EB18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es-CL" sz="2500" b="1" i="0" dirty="0">
                <a:effectLst/>
                <a:highlight>
                  <a:srgbClr val="FFFFFF"/>
                </a:highlight>
                <a:latin typeface="Lora" panose="020F0502020204030204" pitchFamily="34" charset="0"/>
              </a:rPr>
              <a:t>"RETORNA CIRCULA"</a:t>
            </a:r>
            <a:br>
              <a:rPr lang="es-CL" sz="2500" b="1" i="0" dirty="0">
                <a:effectLst/>
                <a:highlight>
                  <a:srgbClr val="FFFFFF"/>
                </a:highlight>
                <a:latin typeface="Lora" panose="020F0502020204030204" pitchFamily="34" charset="0"/>
              </a:rPr>
            </a:br>
            <a:r>
              <a:rPr lang="es-CL" sz="2500" b="1" i="0" dirty="0">
                <a:effectLst/>
                <a:highlight>
                  <a:srgbClr val="FFFFFF"/>
                </a:highlight>
                <a:latin typeface="Lora" panose="020F0502020204030204" pitchFamily="34" charset="0"/>
              </a:rPr>
              <a:t>Un Sello Sustentable Para La Industria Cervecera De Valdivia</a:t>
            </a:r>
            <a:endParaRPr lang="es-ES_tradnl" sz="25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500630-4CA4-CAE8-F51A-02F3CD8A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D5AAA-1E32-F38E-7748-1E8E8CCC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>
                <a:highlight>
                  <a:srgbClr val="FFFFFF"/>
                </a:highlight>
                <a:latin typeface="Lora" pitchFamily="2" charset="77"/>
              </a:rPr>
              <a:t>P</a:t>
            </a:r>
            <a:r>
              <a:rPr lang="es-CL" sz="2000" b="1" i="0">
                <a:effectLst/>
                <a:highlight>
                  <a:srgbClr val="FFFFFF"/>
                </a:highlight>
                <a:latin typeface="Lora" pitchFamily="2" charset="77"/>
              </a:rPr>
              <a:t>royecto que ha innovado en el reciclaje de botellas de vidrio</a:t>
            </a:r>
          </a:p>
          <a:p>
            <a:r>
              <a:rPr lang="es-CL" sz="2000" b="1">
                <a:highlight>
                  <a:srgbClr val="FFFFFF"/>
                </a:highlight>
                <a:latin typeface="Lato" panose="020F0502020204030203" pitchFamily="34" charset="0"/>
              </a:rPr>
              <a:t>Que busca: </a:t>
            </a:r>
            <a:r>
              <a:rPr lang="es-CL" sz="2000">
                <a:highlight>
                  <a:srgbClr val="FFFFFF"/>
                </a:highlight>
                <a:latin typeface="Lato" panose="020F0502020204030203" pitchFamily="34" charset="0"/>
              </a:rPr>
              <a:t>Reintegrar </a:t>
            </a:r>
            <a:r>
              <a:rPr lang="es-CL" sz="2000" b="0" i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las botellas de vidrio al ciclo productivo a través de la retornabilidad “Retorna circula”, además con est</a:t>
            </a:r>
            <a:r>
              <a:rPr lang="es-CL" sz="2000">
                <a:highlight>
                  <a:srgbClr val="FFFFFF"/>
                </a:highlight>
                <a:latin typeface="Lato" panose="020F0502020204030203" pitchFamily="34" charset="0"/>
              </a:rPr>
              <a:t>e sistema se </a:t>
            </a:r>
            <a:r>
              <a:rPr lang="es-CL" sz="2000" b="0" i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busca disminuir la huella de carbono que se genera en el reciclaje, es decir transporte y tratamiento, y por supuesto en la creación de botellas nuevas. </a:t>
            </a:r>
          </a:p>
        </p:txBody>
      </p:sp>
    </p:spTree>
    <p:extLst>
      <p:ext uri="{BB962C8B-B14F-4D97-AF65-F5344CB8AC3E}">
        <p14:creationId xmlns:p14="http://schemas.microsoft.com/office/powerpoint/2010/main" val="177650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496E9-3E3D-0911-A5F6-03E1EB18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 fontScale="90000"/>
          </a:bodyPr>
          <a:lstStyle/>
          <a:p>
            <a:r>
              <a:rPr lang="es-CL" sz="2400" b="1" i="0" dirty="0">
                <a:effectLst/>
                <a:highlight>
                  <a:srgbClr val="FFFFFF"/>
                </a:highlight>
                <a:latin typeface="Lora" panose="020F0502020204030204" pitchFamily="34" charset="0"/>
              </a:rPr>
              <a:t>"RETORNA CIRCULA"</a:t>
            </a:r>
            <a:br>
              <a:rPr lang="es-CL" sz="2400" b="1" i="0" dirty="0">
                <a:effectLst/>
                <a:highlight>
                  <a:srgbClr val="FFFFFF"/>
                </a:highlight>
                <a:latin typeface="Lora" panose="020F0502020204030204" pitchFamily="34" charset="0"/>
              </a:rPr>
            </a:br>
            <a:r>
              <a:rPr lang="es-CL" sz="2400" b="1" i="0" dirty="0">
                <a:effectLst/>
                <a:highlight>
                  <a:srgbClr val="FFFFFF"/>
                </a:highlight>
                <a:latin typeface="Lora" panose="020F0502020204030204" pitchFamily="34" charset="0"/>
              </a:rPr>
              <a:t>Un Sello Sustentable Para La Industria Cervecera De Valdivia</a:t>
            </a:r>
            <a:endParaRPr lang="es-ES_tradnl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D5AAA-1E32-F38E-7748-1E8E8CCC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s-CL" sz="2400" b="1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Como: </a:t>
            </a:r>
            <a:r>
              <a:rPr lang="es-CL" sz="24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A través de un sistema de retorno y la articulación de productores, distribuidores, consumidores, gestores de residuos y comercio asociado, buscan lograr en conjunto un impacto positivo al medio ambiente y al desarrollo sostenible de la Región de Los Ríos.</a:t>
            </a:r>
            <a:endParaRPr lang="es-ES_tradn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03871E-4347-B4D4-B735-932960C3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03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8C7569-266C-A60D-AC91-D7465B7F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_tradnl" sz="5400" dirty="0"/>
              <a:t>EL PROYECTO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D6A82-71F1-C395-B6F9-390BB512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3"/>
            <a:ext cx="7455229" cy="3955049"/>
          </a:xfrm>
        </p:spPr>
        <p:txBody>
          <a:bodyPr anchor="t">
            <a:normAutofit/>
          </a:bodyPr>
          <a:lstStyle/>
          <a:p>
            <a:r>
              <a:rPr lang="es-CL" sz="16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Este proyecto diseñado por la empresa valdiviana gestora de residuos, Circula Sustentable, es financiado por el Fondo Desafío SSAF de Economía Circular de Fomento Los Ríos y ejecutado por la Universidad Austral de Chile.</a:t>
            </a:r>
          </a:p>
          <a:p>
            <a:endParaRPr lang="es-CL" sz="1600" b="1" i="0" dirty="0">
              <a:effectLst/>
              <a:highlight>
                <a:srgbClr val="FFFFFF"/>
              </a:highlight>
              <a:latin typeface="Lora" pitchFamily="2" charset="77"/>
            </a:endParaRPr>
          </a:p>
          <a:p>
            <a:r>
              <a:rPr lang="es-CL" sz="1600" b="1" dirty="0">
                <a:highlight>
                  <a:srgbClr val="FFFFFF"/>
                </a:highlight>
                <a:latin typeface="Lora" pitchFamily="2" charset="77"/>
              </a:rPr>
              <a:t>P</a:t>
            </a:r>
            <a:r>
              <a:rPr lang="es-CL" sz="1600" b="1" i="0" dirty="0">
                <a:effectLst/>
                <a:highlight>
                  <a:srgbClr val="FFFFFF"/>
                </a:highlight>
                <a:latin typeface="Lora" pitchFamily="2" charset="77"/>
              </a:rPr>
              <a:t>ilotaje </a:t>
            </a:r>
          </a:p>
          <a:p>
            <a:r>
              <a:rPr lang="es-CL" sz="16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El proyecto contemplo distintas pruebas y recopilación de información que permitan dilucidar si es posible tener un sistema retornable regional. </a:t>
            </a:r>
          </a:p>
          <a:p>
            <a:r>
              <a:rPr lang="es-CL" sz="16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Entre las actividades desarrolladas se hicieron pruebas de resistencia, evaluación de los procesos de limpieza, sanitización y la recuperación de botellas a través de puntos de disposición en restaurantes, cervecerías, supermercados y negocios locales. </a:t>
            </a:r>
          </a:p>
          <a:p>
            <a:r>
              <a:rPr lang="es-CL" sz="16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Para ello, “Retorna circula” conto con el apoyo de 16 empresas locales para participar de estas pruebas.</a:t>
            </a:r>
            <a:endParaRPr lang="es-ES_tradnl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296269-891A-AE61-409C-16612715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424" y="1044702"/>
            <a:ext cx="4396740" cy="439674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74F82D7-C0C6-3818-E7B9-1B51D081952C}"/>
              </a:ext>
            </a:extLst>
          </p:cNvPr>
          <p:cNvSpPr txBox="1">
            <a:spLocks/>
          </p:cNvSpPr>
          <p:nvPr/>
        </p:nvSpPr>
        <p:spPr>
          <a:xfrm>
            <a:off x="643278" y="6462021"/>
            <a:ext cx="10515600" cy="274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https://www.instagram.com/circulasustentable/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668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09CD-DE36-BE2A-EF5B-B22FAD62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/>
              <a:t>https://</a:t>
            </a:r>
            <a:r>
              <a:rPr lang="es-ES_tradnl" sz="3600" b="1" dirty="0" err="1"/>
              <a:t>www.instagram.com</a:t>
            </a:r>
            <a:r>
              <a:rPr lang="es-ES_tradnl" sz="3600" b="1" dirty="0"/>
              <a:t>/</a:t>
            </a:r>
            <a:r>
              <a:rPr lang="es-ES_tradnl" sz="3600" b="1" dirty="0" err="1"/>
              <a:t>circulasustentable</a:t>
            </a:r>
            <a:r>
              <a:rPr lang="es-ES_tradnl" sz="36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7635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673</Words>
  <Application>Microsoft Office PowerPoint</Application>
  <PresentationFormat>Panorámica</PresentationFormat>
  <Paragraphs>31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Lato</vt:lpstr>
      <vt:lpstr>Lora</vt:lpstr>
      <vt:lpstr>nyt-imperial</vt:lpstr>
      <vt:lpstr>Open sans</vt:lpstr>
      <vt:lpstr>Tema de Office</vt:lpstr>
      <vt:lpstr>ECONOMÍA CIRCULAR </vt:lpstr>
      <vt:lpstr>Ejemplos de economía circular</vt:lpstr>
      <vt:lpstr>IMEKO Empresa que recicla el plástico de las colillas de cigarro</vt:lpstr>
      <vt:lpstr>En que consiste el proceso</vt:lpstr>
      <vt:lpstr>Presentación de PowerPoint</vt:lpstr>
      <vt:lpstr>"RETORNA CIRCULA" Un Sello Sustentable Para La Industria Cervecera De Valdivia</vt:lpstr>
      <vt:lpstr>"RETORNA CIRCULA" Un Sello Sustentable Para La Industria Cervecera De Valdivia</vt:lpstr>
      <vt:lpstr>EL PROYECTO</vt:lpstr>
      <vt:lpstr>https://www.instagram.com/circulasustentable/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CIRCULAR </dc:title>
  <dc:creator>Ximena Oliva</dc:creator>
  <cp:lastModifiedBy>Jonathan Rodrigo Merino Arriagada</cp:lastModifiedBy>
  <cp:revision>6</cp:revision>
  <dcterms:created xsi:type="dcterms:W3CDTF">2024-04-25T15:12:06Z</dcterms:created>
  <dcterms:modified xsi:type="dcterms:W3CDTF">2024-05-02T16:51:12Z</dcterms:modified>
</cp:coreProperties>
</file>